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1"/>
  </p:normalViewPr>
  <p:slideViewPr>
    <p:cSldViewPr snapToGrid="0" snapToObjects="1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038134-5CF4-0243-BA4F-23851287419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A4E13E4-CF81-5D46-82D7-77744A459A36}">
      <dgm:prSet phldrT="[Texto]"/>
      <dgm:spPr/>
      <dgm:t>
        <a:bodyPr/>
        <a:lstStyle/>
        <a:p>
          <a:r>
            <a:rPr lang="es-ES" dirty="0"/>
            <a:t>Monitorización en tiempo real</a:t>
          </a:r>
        </a:p>
      </dgm:t>
    </dgm:pt>
    <dgm:pt modelId="{82E44B35-8561-FC44-B122-FBF33BC0358A}" type="parTrans" cxnId="{A0F32BCC-4412-E54A-90FE-D7317A53D4F6}">
      <dgm:prSet/>
      <dgm:spPr/>
      <dgm:t>
        <a:bodyPr/>
        <a:lstStyle/>
        <a:p>
          <a:endParaRPr lang="es-ES"/>
        </a:p>
      </dgm:t>
    </dgm:pt>
    <dgm:pt modelId="{9308D8B2-BFEC-E646-BE89-705C70983CCD}" type="sibTrans" cxnId="{A0F32BCC-4412-E54A-90FE-D7317A53D4F6}">
      <dgm:prSet/>
      <dgm:spPr/>
      <dgm:t>
        <a:bodyPr/>
        <a:lstStyle/>
        <a:p>
          <a:endParaRPr lang="es-ES"/>
        </a:p>
      </dgm:t>
    </dgm:pt>
    <dgm:pt modelId="{0BA9A391-85F1-6248-9B65-8A5D3F4795BA}">
      <dgm:prSet phldrT="[Texto]"/>
      <dgm:spPr/>
      <dgm:t>
        <a:bodyPr/>
        <a:lstStyle/>
        <a:p>
          <a:r>
            <a:rPr lang="es-ES" dirty="0"/>
            <a:t>Mejora urbana</a:t>
          </a:r>
        </a:p>
      </dgm:t>
    </dgm:pt>
    <dgm:pt modelId="{5851CE00-203E-ED4A-9D22-A5771F241437}" type="parTrans" cxnId="{DF46935B-1F19-434F-B990-B188BB2D702E}">
      <dgm:prSet/>
      <dgm:spPr/>
      <dgm:t>
        <a:bodyPr/>
        <a:lstStyle/>
        <a:p>
          <a:endParaRPr lang="es-ES"/>
        </a:p>
      </dgm:t>
    </dgm:pt>
    <dgm:pt modelId="{1394A0B2-47FA-9C48-8FEF-FB6D813EAAF0}" type="sibTrans" cxnId="{DF46935B-1F19-434F-B990-B188BB2D702E}">
      <dgm:prSet/>
      <dgm:spPr/>
      <dgm:t>
        <a:bodyPr/>
        <a:lstStyle/>
        <a:p>
          <a:endParaRPr lang="es-ES"/>
        </a:p>
      </dgm:t>
    </dgm:pt>
    <dgm:pt modelId="{95EFBC62-9E07-D24D-A275-6EE9FACED85F}">
      <dgm:prSet phldrT="[Texto]"/>
      <dgm:spPr/>
      <dgm:t>
        <a:bodyPr/>
        <a:lstStyle/>
        <a:p>
          <a:r>
            <a:rPr lang="es-ES" dirty="0"/>
            <a:t>Accesibilidad</a:t>
          </a:r>
        </a:p>
      </dgm:t>
    </dgm:pt>
    <dgm:pt modelId="{9F4C57FF-9A50-D044-AD24-3C6501F7E7E1}" type="parTrans" cxnId="{15A7290C-25F3-0641-93E8-6DFFD36D45DE}">
      <dgm:prSet/>
      <dgm:spPr/>
      <dgm:t>
        <a:bodyPr/>
        <a:lstStyle/>
        <a:p>
          <a:endParaRPr lang="es-ES"/>
        </a:p>
      </dgm:t>
    </dgm:pt>
    <dgm:pt modelId="{891986DB-327F-1747-9903-4F7BA9CCE135}" type="sibTrans" cxnId="{15A7290C-25F3-0641-93E8-6DFFD36D45DE}">
      <dgm:prSet/>
      <dgm:spPr/>
      <dgm:t>
        <a:bodyPr/>
        <a:lstStyle/>
        <a:p>
          <a:endParaRPr lang="es-ES"/>
        </a:p>
      </dgm:t>
    </dgm:pt>
    <dgm:pt modelId="{DD8B3C6E-0EC4-1E47-B458-4EB3D23F3F82}">
      <dgm:prSet phldrT="[Texto]"/>
      <dgm:spPr/>
      <dgm:t>
        <a:bodyPr/>
        <a:lstStyle/>
        <a:p>
          <a:r>
            <a:rPr lang="es-ES" dirty="0"/>
            <a:t>Interacción con usuarios</a:t>
          </a:r>
        </a:p>
      </dgm:t>
    </dgm:pt>
    <dgm:pt modelId="{FD1F8032-44A6-D847-B68E-7083DBF7DDDB}" type="parTrans" cxnId="{40AC355E-BAE8-2640-BF55-98F30D6852AA}">
      <dgm:prSet/>
      <dgm:spPr/>
      <dgm:t>
        <a:bodyPr/>
        <a:lstStyle/>
        <a:p>
          <a:endParaRPr lang="es-ES"/>
        </a:p>
      </dgm:t>
    </dgm:pt>
    <dgm:pt modelId="{2E0A77D9-372F-6D41-A319-9F7608ED61FA}" type="sibTrans" cxnId="{40AC355E-BAE8-2640-BF55-98F30D6852AA}">
      <dgm:prSet/>
      <dgm:spPr/>
      <dgm:t>
        <a:bodyPr/>
        <a:lstStyle/>
        <a:p>
          <a:endParaRPr lang="es-ES"/>
        </a:p>
      </dgm:t>
    </dgm:pt>
    <dgm:pt modelId="{EDA5D372-ACB5-484D-958F-6BDCB806CEA5}" type="pres">
      <dgm:prSet presAssocID="{D2038134-5CF4-0243-BA4F-2385128741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BA60CC6-1227-094F-BE50-BF212277BA58}" type="pres">
      <dgm:prSet presAssocID="{1A4E13E4-CF81-5D46-82D7-77744A459A36}" presName="hierRoot1" presStyleCnt="0">
        <dgm:presLayoutVars>
          <dgm:hierBranch val="init"/>
        </dgm:presLayoutVars>
      </dgm:prSet>
      <dgm:spPr/>
    </dgm:pt>
    <dgm:pt modelId="{73B14961-43AB-7D46-8A19-D5DA255CF2F6}" type="pres">
      <dgm:prSet presAssocID="{1A4E13E4-CF81-5D46-82D7-77744A459A36}" presName="rootComposite1" presStyleCnt="0"/>
      <dgm:spPr/>
    </dgm:pt>
    <dgm:pt modelId="{D092FA35-18F0-9B44-9059-8F94ECEC2059}" type="pres">
      <dgm:prSet presAssocID="{1A4E13E4-CF81-5D46-82D7-77744A459A36}" presName="rootText1" presStyleLbl="node0" presStyleIdx="0" presStyleCnt="1">
        <dgm:presLayoutVars>
          <dgm:chPref val="3"/>
        </dgm:presLayoutVars>
      </dgm:prSet>
      <dgm:spPr/>
    </dgm:pt>
    <dgm:pt modelId="{716AAD02-929F-9047-9537-3CCA8BD412AB}" type="pres">
      <dgm:prSet presAssocID="{1A4E13E4-CF81-5D46-82D7-77744A459A36}" presName="rootConnector1" presStyleLbl="node1" presStyleIdx="0" presStyleCnt="0"/>
      <dgm:spPr/>
    </dgm:pt>
    <dgm:pt modelId="{0C8B6823-ABB1-AC49-8A59-145A0C499210}" type="pres">
      <dgm:prSet presAssocID="{1A4E13E4-CF81-5D46-82D7-77744A459A36}" presName="hierChild2" presStyleCnt="0"/>
      <dgm:spPr/>
    </dgm:pt>
    <dgm:pt modelId="{6C551C4B-C09A-4549-BB94-F370E269B14D}" type="pres">
      <dgm:prSet presAssocID="{5851CE00-203E-ED4A-9D22-A5771F241437}" presName="Name64" presStyleLbl="parChTrans1D2" presStyleIdx="0" presStyleCnt="3"/>
      <dgm:spPr/>
    </dgm:pt>
    <dgm:pt modelId="{0F374653-02C8-8544-92A9-4DE5B77F4C73}" type="pres">
      <dgm:prSet presAssocID="{0BA9A391-85F1-6248-9B65-8A5D3F4795BA}" presName="hierRoot2" presStyleCnt="0">
        <dgm:presLayoutVars>
          <dgm:hierBranch val="init"/>
        </dgm:presLayoutVars>
      </dgm:prSet>
      <dgm:spPr/>
    </dgm:pt>
    <dgm:pt modelId="{FD05AB5B-8E40-7E44-B373-F10BB319C0B1}" type="pres">
      <dgm:prSet presAssocID="{0BA9A391-85F1-6248-9B65-8A5D3F4795BA}" presName="rootComposite" presStyleCnt="0"/>
      <dgm:spPr/>
    </dgm:pt>
    <dgm:pt modelId="{F95DBD83-45E5-BD4A-B608-A15AD6A5CA6F}" type="pres">
      <dgm:prSet presAssocID="{0BA9A391-85F1-6248-9B65-8A5D3F4795BA}" presName="rootText" presStyleLbl="node2" presStyleIdx="0" presStyleCnt="3">
        <dgm:presLayoutVars>
          <dgm:chPref val="3"/>
        </dgm:presLayoutVars>
      </dgm:prSet>
      <dgm:spPr/>
    </dgm:pt>
    <dgm:pt modelId="{8E5BB950-1C3A-CC45-B7F6-28599E1A277F}" type="pres">
      <dgm:prSet presAssocID="{0BA9A391-85F1-6248-9B65-8A5D3F4795BA}" presName="rootConnector" presStyleLbl="node2" presStyleIdx="0" presStyleCnt="3"/>
      <dgm:spPr/>
    </dgm:pt>
    <dgm:pt modelId="{DAB6A24F-9128-7149-924A-128C7E83C9EF}" type="pres">
      <dgm:prSet presAssocID="{0BA9A391-85F1-6248-9B65-8A5D3F4795BA}" presName="hierChild4" presStyleCnt="0"/>
      <dgm:spPr/>
    </dgm:pt>
    <dgm:pt modelId="{2CA3E6E3-1A08-8C4B-9B07-C6F92ED5CD4F}" type="pres">
      <dgm:prSet presAssocID="{0BA9A391-85F1-6248-9B65-8A5D3F4795BA}" presName="hierChild5" presStyleCnt="0"/>
      <dgm:spPr/>
    </dgm:pt>
    <dgm:pt modelId="{ABE1174F-2F14-0B44-8D0E-D5BFF6088529}" type="pres">
      <dgm:prSet presAssocID="{9F4C57FF-9A50-D044-AD24-3C6501F7E7E1}" presName="Name64" presStyleLbl="parChTrans1D2" presStyleIdx="1" presStyleCnt="3"/>
      <dgm:spPr/>
    </dgm:pt>
    <dgm:pt modelId="{B340C3C4-B6E2-1F44-B440-6D7E596DC249}" type="pres">
      <dgm:prSet presAssocID="{95EFBC62-9E07-D24D-A275-6EE9FACED85F}" presName="hierRoot2" presStyleCnt="0">
        <dgm:presLayoutVars>
          <dgm:hierBranch val="init"/>
        </dgm:presLayoutVars>
      </dgm:prSet>
      <dgm:spPr/>
    </dgm:pt>
    <dgm:pt modelId="{B4A3E88A-5B59-0B4C-9030-DABB4DCE1CC1}" type="pres">
      <dgm:prSet presAssocID="{95EFBC62-9E07-D24D-A275-6EE9FACED85F}" presName="rootComposite" presStyleCnt="0"/>
      <dgm:spPr/>
    </dgm:pt>
    <dgm:pt modelId="{2BEF25DA-844B-6145-AB5D-7FF5C9DC7EB4}" type="pres">
      <dgm:prSet presAssocID="{95EFBC62-9E07-D24D-A275-6EE9FACED85F}" presName="rootText" presStyleLbl="node2" presStyleIdx="1" presStyleCnt="3">
        <dgm:presLayoutVars>
          <dgm:chPref val="3"/>
        </dgm:presLayoutVars>
      </dgm:prSet>
      <dgm:spPr/>
    </dgm:pt>
    <dgm:pt modelId="{9934CF96-F9FF-ED48-B33E-70776D9672EE}" type="pres">
      <dgm:prSet presAssocID="{95EFBC62-9E07-D24D-A275-6EE9FACED85F}" presName="rootConnector" presStyleLbl="node2" presStyleIdx="1" presStyleCnt="3"/>
      <dgm:spPr/>
    </dgm:pt>
    <dgm:pt modelId="{380E593F-B2B8-BA43-BC56-78A29ADC10A5}" type="pres">
      <dgm:prSet presAssocID="{95EFBC62-9E07-D24D-A275-6EE9FACED85F}" presName="hierChild4" presStyleCnt="0"/>
      <dgm:spPr/>
    </dgm:pt>
    <dgm:pt modelId="{09FDBEA8-6873-0C41-BBCF-E7AD9881DF28}" type="pres">
      <dgm:prSet presAssocID="{95EFBC62-9E07-D24D-A275-6EE9FACED85F}" presName="hierChild5" presStyleCnt="0"/>
      <dgm:spPr/>
    </dgm:pt>
    <dgm:pt modelId="{88A855CA-E23C-9740-9839-494F47E80EA1}" type="pres">
      <dgm:prSet presAssocID="{FD1F8032-44A6-D847-B68E-7083DBF7DDDB}" presName="Name64" presStyleLbl="parChTrans1D2" presStyleIdx="2" presStyleCnt="3"/>
      <dgm:spPr/>
    </dgm:pt>
    <dgm:pt modelId="{F2F92B16-13BC-134C-91AE-BF1EFC58631B}" type="pres">
      <dgm:prSet presAssocID="{DD8B3C6E-0EC4-1E47-B458-4EB3D23F3F82}" presName="hierRoot2" presStyleCnt="0">
        <dgm:presLayoutVars>
          <dgm:hierBranch val="init"/>
        </dgm:presLayoutVars>
      </dgm:prSet>
      <dgm:spPr/>
    </dgm:pt>
    <dgm:pt modelId="{8D203D7C-56DB-1E41-B0CA-9D1D18DB3A87}" type="pres">
      <dgm:prSet presAssocID="{DD8B3C6E-0EC4-1E47-B458-4EB3D23F3F82}" presName="rootComposite" presStyleCnt="0"/>
      <dgm:spPr/>
    </dgm:pt>
    <dgm:pt modelId="{E251AEDE-628A-E145-9E98-055A590AC021}" type="pres">
      <dgm:prSet presAssocID="{DD8B3C6E-0EC4-1E47-B458-4EB3D23F3F82}" presName="rootText" presStyleLbl="node2" presStyleIdx="2" presStyleCnt="3">
        <dgm:presLayoutVars>
          <dgm:chPref val="3"/>
        </dgm:presLayoutVars>
      </dgm:prSet>
      <dgm:spPr/>
    </dgm:pt>
    <dgm:pt modelId="{13AE8D37-932A-914B-8541-51F1A92DE580}" type="pres">
      <dgm:prSet presAssocID="{DD8B3C6E-0EC4-1E47-B458-4EB3D23F3F82}" presName="rootConnector" presStyleLbl="node2" presStyleIdx="2" presStyleCnt="3"/>
      <dgm:spPr/>
    </dgm:pt>
    <dgm:pt modelId="{C554C9C5-945B-704A-BBD7-4B6F4FFDD6AC}" type="pres">
      <dgm:prSet presAssocID="{DD8B3C6E-0EC4-1E47-B458-4EB3D23F3F82}" presName="hierChild4" presStyleCnt="0"/>
      <dgm:spPr/>
    </dgm:pt>
    <dgm:pt modelId="{3BC0FB21-BB63-F340-9680-B7C5D2652FBC}" type="pres">
      <dgm:prSet presAssocID="{DD8B3C6E-0EC4-1E47-B458-4EB3D23F3F82}" presName="hierChild5" presStyleCnt="0"/>
      <dgm:spPr/>
    </dgm:pt>
    <dgm:pt modelId="{1F5AB228-A66E-804C-A49F-35136F38677F}" type="pres">
      <dgm:prSet presAssocID="{1A4E13E4-CF81-5D46-82D7-77744A459A36}" presName="hierChild3" presStyleCnt="0"/>
      <dgm:spPr/>
    </dgm:pt>
  </dgm:ptLst>
  <dgm:cxnLst>
    <dgm:cxn modelId="{15A7290C-25F3-0641-93E8-6DFFD36D45DE}" srcId="{1A4E13E4-CF81-5D46-82D7-77744A459A36}" destId="{95EFBC62-9E07-D24D-A275-6EE9FACED85F}" srcOrd="1" destOrd="0" parTransId="{9F4C57FF-9A50-D044-AD24-3C6501F7E7E1}" sibTransId="{891986DB-327F-1747-9903-4F7BA9CCE135}"/>
    <dgm:cxn modelId="{EEAA1714-D777-A947-82B0-15596F5A68B3}" type="presOf" srcId="{0BA9A391-85F1-6248-9B65-8A5D3F4795BA}" destId="{F95DBD83-45E5-BD4A-B608-A15AD6A5CA6F}" srcOrd="0" destOrd="0" presId="urn:microsoft.com/office/officeart/2009/3/layout/HorizontalOrganizationChart"/>
    <dgm:cxn modelId="{C0FA9618-AE82-9F4C-83FC-7066B43E21F3}" type="presOf" srcId="{D2038134-5CF4-0243-BA4F-238512874194}" destId="{EDA5D372-ACB5-484D-958F-6BDCB806CEA5}" srcOrd="0" destOrd="0" presId="urn:microsoft.com/office/officeart/2009/3/layout/HorizontalOrganizationChart"/>
    <dgm:cxn modelId="{2B86E819-AC0A-004D-98D0-48E01654FDB3}" type="presOf" srcId="{5851CE00-203E-ED4A-9D22-A5771F241437}" destId="{6C551C4B-C09A-4549-BB94-F370E269B14D}" srcOrd="0" destOrd="0" presId="urn:microsoft.com/office/officeart/2009/3/layout/HorizontalOrganizationChart"/>
    <dgm:cxn modelId="{3BC93A24-19B5-D048-AF6B-6156A9E65FBC}" type="presOf" srcId="{95EFBC62-9E07-D24D-A275-6EE9FACED85F}" destId="{2BEF25DA-844B-6145-AB5D-7FF5C9DC7EB4}" srcOrd="0" destOrd="0" presId="urn:microsoft.com/office/officeart/2009/3/layout/HorizontalOrganizationChart"/>
    <dgm:cxn modelId="{9D3AD92D-3A58-1B49-98A2-1C72174BE46B}" type="presOf" srcId="{1A4E13E4-CF81-5D46-82D7-77744A459A36}" destId="{D092FA35-18F0-9B44-9059-8F94ECEC2059}" srcOrd="0" destOrd="0" presId="urn:microsoft.com/office/officeart/2009/3/layout/HorizontalOrganizationChart"/>
    <dgm:cxn modelId="{DF46935B-1F19-434F-B990-B188BB2D702E}" srcId="{1A4E13E4-CF81-5D46-82D7-77744A459A36}" destId="{0BA9A391-85F1-6248-9B65-8A5D3F4795BA}" srcOrd="0" destOrd="0" parTransId="{5851CE00-203E-ED4A-9D22-A5771F241437}" sibTransId="{1394A0B2-47FA-9C48-8FEF-FB6D813EAAF0}"/>
    <dgm:cxn modelId="{40AC355E-BAE8-2640-BF55-98F30D6852AA}" srcId="{1A4E13E4-CF81-5D46-82D7-77744A459A36}" destId="{DD8B3C6E-0EC4-1E47-B458-4EB3D23F3F82}" srcOrd="2" destOrd="0" parTransId="{FD1F8032-44A6-D847-B68E-7083DBF7DDDB}" sibTransId="{2E0A77D9-372F-6D41-A319-9F7608ED61FA}"/>
    <dgm:cxn modelId="{C2D44C76-9127-444C-B852-346094C76CC9}" type="presOf" srcId="{9F4C57FF-9A50-D044-AD24-3C6501F7E7E1}" destId="{ABE1174F-2F14-0B44-8D0E-D5BFF6088529}" srcOrd="0" destOrd="0" presId="urn:microsoft.com/office/officeart/2009/3/layout/HorizontalOrganizationChart"/>
    <dgm:cxn modelId="{187A2882-AB39-5F47-9661-6B325F736B8B}" type="presOf" srcId="{1A4E13E4-CF81-5D46-82D7-77744A459A36}" destId="{716AAD02-929F-9047-9537-3CCA8BD412AB}" srcOrd="1" destOrd="0" presId="urn:microsoft.com/office/officeart/2009/3/layout/HorizontalOrganizationChart"/>
    <dgm:cxn modelId="{8DA2EFBD-8FD6-374E-97D1-D13064E33C14}" type="presOf" srcId="{0BA9A391-85F1-6248-9B65-8A5D3F4795BA}" destId="{8E5BB950-1C3A-CC45-B7F6-28599E1A277F}" srcOrd="1" destOrd="0" presId="urn:microsoft.com/office/officeart/2009/3/layout/HorizontalOrganizationChart"/>
    <dgm:cxn modelId="{184CCAC0-5953-D14F-BC37-BBB1D98F0DBA}" type="presOf" srcId="{DD8B3C6E-0EC4-1E47-B458-4EB3D23F3F82}" destId="{E251AEDE-628A-E145-9E98-055A590AC021}" srcOrd="0" destOrd="0" presId="urn:microsoft.com/office/officeart/2009/3/layout/HorizontalOrganizationChart"/>
    <dgm:cxn modelId="{A0F32BCC-4412-E54A-90FE-D7317A53D4F6}" srcId="{D2038134-5CF4-0243-BA4F-238512874194}" destId="{1A4E13E4-CF81-5D46-82D7-77744A459A36}" srcOrd="0" destOrd="0" parTransId="{82E44B35-8561-FC44-B122-FBF33BC0358A}" sibTransId="{9308D8B2-BFEC-E646-BE89-705C70983CCD}"/>
    <dgm:cxn modelId="{231D68DD-2B25-4243-918F-42E1D7847416}" type="presOf" srcId="{95EFBC62-9E07-D24D-A275-6EE9FACED85F}" destId="{9934CF96-F9FF-ED48-B33E-70776D9672EE}" srcOrd="1" destOrd="0" presId="urn:microsoft.com/office/officeart/2009/3/layout/HorizontalOrganizationChart"/>
    <dgm:cxn modelId="{48D168E7-ED67-2F4A-859F-740EED6EF4BE}" type="presOf" srcId="{DD8B3C6E-0EC4-1E47-B458-4EB3D23F3F82}" destId="{13AE8D37-932A-914B-8541-51F1A92DE580}" srcOrd="1" destOrd="0" presId="urn:microsoft.com/office/officeart/2009/3/layout/HorizontalOrganizationChart"/>
    <dgm:cxn modelId="{66E773FD-7C64-E842-9170-4FABA473B888}" type="presOf" srcId="{FD1F8032-44A6-D847-B68E-7083DBF7DDDB}" destId="{88A855CA-E23C-9740-9839-494F47E80EA1}" srcOrd="0" destOrd="0" presId="urn:microsoft.com/office/officeart/2009/3/layout/HorizontalOrganizationChart"/>
    <dgm:cxn modelId="{31DFF6B0-811D-0148-B805-43C1FFFB5B29}" type="presParOf" srcId="{EDA5D372-ACB5-484D-958F-6BDCB806CEA5}" destId="{FBA60CC6-1227-094F-BE50-BF212277BA58}" srcOrd="0" destOrd="0" presId="urn:microsoft.com/office/officeart/2009/3/layout/HorizontalOrganizationChart"/>
    <dgm:cxn modelId="{73AB18FE-2C0A-C448-B9DB-FDF00CA6D926}" type="presParOf" srcId="{FBA60CC6-1227-094F-BE50-BF212277BA58}" destId="{73B14961-43AB-7D46-8A19-D5DA255CF2F6}" srcOrd="0" destOrd="0" presId="urn:microsoft.com/office/officeart/2009/3/layout/HorizontalOrganizationChart"/>
    <dgm:cxn modelId="{3B5A13BB-D3A9-B14A-8EFF-213A7E158D61}" type="presParOf" srcId="{73B14961-43AB-7D46-8A19-D5DA255CF2F6}" destId="{D092FA35-18F0-9B44-9059-8F94ECEC2059}" srcOrd="0" destOrd="0" presId="urn:microsoft.com/office/officeart/2009/3/layout/HorizontalOrganizationChart"/>
    <dgm:cxn modelId="{F45A952A-2614-9546-A248-26FBB2937269}" type="presParOf" srcId="{73B14961-43AB-7D46-8A19-D5DA255CF2F6}" destId="{716AAD02-929F-9047-9537-3CCA8BD412AB}" srcOrd="1" destOrd="0" presId="urn:microsoft.com/office/officeart/2009/3/layout/HorizontalOrganizationChart"/>
    <dgm:cxn modelId="{7ED0449F-EE81-D44C-BF96-67E079DCD51C}" type="presParOf" srcId="{FBA60CC6-1227-094F-BE50-BF212277BA58}" destId="{0C8B6823-ABB1-AC49-8A59-145A0C499210}" srcOrd="1" destOrd="0" presId="urn:microsoft.com/office/officeart/2009/3/layout/HorizontalOrganizationChart"/>
    <dgm:cxn modelId="{148F1DB0-C941-204B-94F0-D31E710297BC}" type="presParOf" srcId="{0C8B6823-ABB1-AC49-8A59-145A0C499210}" destId="{6C551C4B-C09A-4549-BB94-F370E269B14D}" srcOrd="0" destOrd="0" presId="urn:microsoft.com/office/officeart/2009/3/layout/HorizontalOrganizationChart"/>
    <dgm:cxn modelId="{7E1CF8BE-B287-1E41-AAE6-D16AAF840BB6}" type="presParOf" srcId="{0C8B6823-ABB1-AC49-8A59-145A0C499210}" destId="{0F374653-02C8-8544-92A9-4DE5B77F4C73}" srcOrd="1" destOrd="0" presId="urn:microsoft.com/office/officeart/2009/3/layout/HorizontalOrganizationChart"/>
    <dgm:cxn modelId="{3CF601E6-B712-0348-A6C8-CD16A7E5597A}" type="presParOf" srcId="{0F374653-02C8-8544-92A9-4DE5B77F4C73}" destId="{FD05AB5B-8E40-7E44-B373-F10BB319C0B1}" srcOrd="0" destOrd="0" presId="urn:microsoft.com/office/officeart/2009/3/layout/HorizontalOrganizationChart"/>
    <dgm:cxn modelId="{F54CF406-9E56-1841-ABD1-9FCEB34E6C7B}" type="presParOf" srcId="{FD05AB5B-8E40-7E44-B373-F10BB319C0B1}" destId="{F95DBD83-45E5-BD4A-B608-A15AD6A5CA6F}" srcOrd="0" destOrd="0" presId="urn:microsoft.com/office/officeart/2009/3/layout/HorizontalOrganizationChart"/>
    <dgm:cxn modelId="{26161465-8059-CA4E-9875-85A05E6168AF}" type="presParOf" srcId="{FD05AB5B-8E40-7E44-B373-F10BB319C0B1}" destId="{8E5BB950-1C3A-CC45-B7F6-28599E1A277F}" srcOrd="1" destOrd="0" presId="urn:microsoft.com/office/officeart/2009/3/layout/HorizontalOrganizationChart"/>
    <dgm:cxn modelId="{F91E9B69-1EFA-8443-A5D1-84FA2C5E3634}" type="presParOf" srcId="{0F374653-02C8-8544-92A9-4DE5B77F4C73}" destId="{DAB6A24F-9128-7149-924A-128C7E83C9EF}" srcOrd="1" destOrd="0" presId="urn:microsoft.com/office/officeart/2009/3/layout/HorizontalOrganizationChart"/>
    <dgm:cxn modelId="{13441DCF-F4D7-BA4C-B876-B855247ADA7F}" type="presParOf" srcId="{0F374653-02C8-8544-92A9-4DE5B77F4C73}" destId="{2CA3E6E3-1A08-8C4B-9B07-C6F92ED5CD4F}" srcOrd="2" destOrd="0" presId="urn:microsoft.com/office/officeart/2009/3/layout/HorizontalOrganizationChart"/>
    <dgm:cxn modelId="{6CBC6B01-3DC3-8F40-AB16-DD81D7E1C87C}" type="presParOf" srcId="{0C8B6823-ABB1-AC49-8A59-145A0C499210}" destId="{ABE1174F-2F14-0B44-8D0E-D5BFF6088529}" srcOrd="2" destOrd="0" presId="urn:microsoft.com/office/officeart/2009/3/layout/HorizontalOrganizationChart"/>
    <dgm:cxn modelId="{05CAF2CA-1798-7749-AC94-5E07C6D75506}" type="presParOf" srcId="{0C8B6823-ABB1-AC49-8A59-145A0C499210}" destId="{B340C3C4-B6E2-1F44-B440-6D7E596DC249}" srcOrd="3" destOrd="0" presId="urn:microsoft.com/office/officeart/2009/3/layout/HorizontalOrganizationChart"/>
    <dgm:cxn modelId="{6E8CEC74-251C-F549-9612-98A007BCC818}" type="presParOf" srcId="{B340C3C4-B6E2-1F44-B440-6D7E596DC249}" destId="{B4A3E88A-5B59-0B4C-9030-DABB4DCE1CC1}" srcOrd="0" destOrd="0" presId="urn:microsoft.com/office/officeart/2009/3/layout/HorizontalOrganizationChart"/>
    <dgm:cxn modelId="{4BD46096-1C2B-3448-B9B8-4C5702E0DEF8}" type="presParOf" srcId="{B4A3E88A-5B59-0B4C-9030-DABB4DCE1CC1}" destId="{2BEF25DA-844B-6145-AB5D-7FF5C9DC7EB4}" srcOrd="0" destOrd="0" presId="urn:microsoft.com/office/officeart/2009/3/layout/HorizontalOrganizationChart"/>
    <dgm:cxn modelId="{70754815-6540-6641-8170-270803E0C24D}" type="presParOf" srcId="{B4A3E88A-5B59-0B4C-9030-DABB4DCE1CC1}" destId="{9934CF96-F9FF-ED48-B33E-70776D9672EE}" srcOrd="1" destOrd="0" presId="urn:microsoft.com/office/officeart/2009/3/layout/HorizontalOrganizationChart"/>
    <dgm:cxn modelId="{ECEDCFA1-7047-4E4E-94F9-24C8C39A01D7}" type="presParOf" srcId="{B340C3C4-B6E2-1F44-B440-6D7E596DC249}" destId="{380E593F-B2B8-BA43-BC56-78A29ADC10A5}" srcOrd="1" destOrd="0" presId="urn:microsoft.com/office/officeart/2009/3/layout/HorizontalOrganizationChart"/>
    <dgm:cxn modelId="{D4B9CEFA-0FB0-AF47-98D8-98204C489B36}" type="presParOf" srcId="{B340C3C4-B6E2-1F44-B440-6D7E596DC249}" destId="{09FDBEA8-6873-0C41-BBCF-E7AD9881DF28}" srcOrd="2" destOrd="0" presId="urn:microsoft.com/office/officeart/2009/3/layout/HorizontalOrganizationChart"/>
    <dgm:cxn modelId="{C7BA5FA5-B3A1-784F-AE66-4A0F6562B434}" type="presParOf" srcId="{0C8B6823-ABB1-AC49-8A59-145A0C499210}" destId="{88A855CA-E23C-9740-9839-494F47E80EA1}" srcOrd="4" destOrd="0" presId="urn:microsoft.com/office/officeart/2009/3/layout/HorizontalOrganizationChart"/>
    <dgm:cxn modelId="{3024EBC3-9E67-B340-A6C1-06645DD392F9}" type="presParOf" srcId="{0C8B6823-ABB1-AC49-8A59-145A0C499210}" destId="{F2F92B16-13BC-134C-91AE-BF1EFC58631B}" srcOrd="5" destOrd="0" presId="urn:microsoft.com/office/officeart/2009/3/layout/HorizontalOrganizationChart"/>
    <dgm:cxn modelId="{4A130EE5-B7F3-3444-B095-F369A837C253}" type="presParOf" srcId="{F2F92B16-13BC-134C-91AE-BF1EFC58631B}" destId="{8D203D7C-56DB-1E41-B0CA-9D1D18DB3A87}" srcOrd="0" destOrd="0" presId="urn:microsoft.com/office/officeart/2009/3/layout/HorizontalOrganizationChart"/>
    <dgm:cxn modelId="{999ED8A7-512E-0146-B442-38AB867892FC}" type="presParOf" srcId="{8D203D7C-56DB-1E41-B0CA-9D1D18DB3A87}" destId="{E251AEDE-628A-E145-9E98-055A590AC021}" srcOrd="0" destOrd="0" presId="urn:microsoft.com/office/officeart/2009/3/layout/HorizontalOrganizationChart"/>
    <dgm:cxn modelId="{748FD3F7-A85F-6E40-A0D5-7E793E413F92}" type="presParOf" srcId="{8D203D7C-56DB-1E41-B0CA-9D1D18DB3A87}" destId="{13AE8D37-932A-914B-8541-51F1A92DE580}" srcOrd="1" destOrd="0" presId="urn:microsoft.com/office/officeart/2009/3/layout/HorizontalOrganizationChart"/>
    <dgm:cxn modelId="{82963410-CB2B-0A40-8AA1-B74E3D25D913}" type="presParOf" srcId="{F2F92B16-13BC-134C-91AE-BF1EFC58631B}" destId="{C554C9C5-945B-704A-BBD7-4B6F4FFDD6AC}" srcOrd="1" destOrd="0" presId="urn:microsoft.com/office/officeart/2009/3/layout/HorizontalOrganizationChart"/>
    <dgm:cxn modelId="{B190508F-9332-B44C-8BF0-748E1772B53C}" type="presParOf" srcId="{F2F92B16-13BC-134C-91AE-BF1EFC58631B}" destId="{3BC0FB21-BB63-F340-9680-B7C5D2652FBC}" srcOrd="2" destOrd="0" presId="urn:microsoft.com/office/officeart/2009/3/layout/HorizontalOrganizationChart"/>
    <dgm:cxn modelId="{C1BF5AA0-D165-7347-932C-DD529BA43AEA}" type="presParOf" srcId="{FBA60CC6-1227-094F-BE50-BF212277BA58}" destId="{1F5AB228-A66E-804C-A49F-35136F38677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A855CA-E23C-9740-9839-494F47E80EA1}">
      <dsp:nvSpPr>
        <dsp:cNvPr id="0" name=""/>
        <dsp:cNvSpPr/>
      </dsp:nvSpPr>
      <dsp:spPr>
        <a:xfrm>
          <a:off x="2428466" y="1670820"/>
          <a:ext cx="485171" cy="10431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2585" y="0"/>
              </a:lnTo>
              <a:lnTo>
                <a:pt x="242585" y="1043119"/>
              </a:lnTo>
              <a:lnTo>
                <a:pt x="485171" y="1043119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1174F-2F14-0B44-8D0E-D5BFF6088529}">
      <dsp:nvSpPr>
        <dsp:cNvPr id="0" name=""/>
        <dsp:cNvSpPr/>
      </dsp:nvSpPr>
      <dsp:spPr>
        <a:xfrm>
          <a:off x="2428466" y="1625100"/>
          <a:ext cx="4851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171" y="45720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551C4B-C09A-4549-BB94-F370E269B14D}">
      <dsp:nvSpPr>
        <dsp:cNvPr id="0" name=""/>
        <dsp:cNvSpPr/>
      </dsp:nvSpPr>
      <dsp:spPr>
        <a:xfrm>
          <a:off x="2428466" y="627700"/>
          <a:ext cx="485171" cy="1043119"/>
        </a:xfrm>
        <a:custGeom>
          <a:avLst/>
          <a:gdLst/>
          <a:ahLst/>
          <a:cxnLst/>
          <a:rect l="0" t="0" r="0" b="0"/>
          <a:pathLst>
            <a:path>
              <a:moveTo>
                <a:pt x="0" y="1043119"/>
              </a:moveTo>
              <a:lnTo>
                <a:pt x="242585" y="1043119"/>
              </a:lnTo>
              <a:lnTo>
                <a:pt x="242585" y="0"/>
              </a:lnTo>
              <a:lnTo>
                <a:pt x="485171" y="0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2FA35-18F0-9B44-9059-8F94ECEC2059}">
      <dsp:nvSpPr>
        <dsp:cNvPr id="0" name=""/>
        <dsp:cNvSpPr/>
      </dsp:nvSpPr>
      <dsp:spPr>
        <a:xfrm>
          <a:off x="2608" y="1300876"/>
          <a:ext cx="2425858" cy="7398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Monitorización en tiempo real</a:t>
          </a:r>
        </a:p>
      </dsp:txBody>
      <dsp:txXfrm>
        <a:off x="2608" y="1300876"/>
        <a:ext cx="2425858" cy="739886"/>
      </dsp:txXfrm>
    </dsp:sp>
    <dsp:sp modelId="{F95DBD83-45E5-BD4A-B608-A15AD6A5CA6F}">
      <dsp:nvSpPr>
        <dsp:cNvPr id="0" name=""/>
        <dsp:cNvSpPr/>
      </dsp:nvSpPr>
      <dsp:spPr>
        <a:xfrm>
          <a:off x="2913638" y="257757"/>
          <a:ext cx="2425858" cy="7398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Mejora urbana</a:t>
          </a:r>
        </a:p>
      </dsp:txBody>
      <dsp:txXfrm>
        <a:off x="2913638" y="257757"/>
        <a:ext cx="2425858" cy="739886"/>
      </dsp:txXfrm>
    </dsp:sp>
    <dsp:sp modelId="{2BEF25DA-844B-6145-AB5D-7FF5C9DC7EB4}">
      <dsp:nvSpPr>
        <dsp:cNvPr id="0" name=""/>
        <dsp:cNvSpPr/>
      </dsp:nvSpPr>
      <dsp:spPr>
        <a:xfrm>
          <a:off x="2913638" y="1300876"/>
          <a:ext cx="2425858" cy="7398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Accesibilidad</a:t>
          </a:r>
        </a:p>
      </dsp:txBody>
      <dsp:txXfrm>
        <a:off x="2913638" y="1300876"/>
        <a:ext cx="2425858" cy="739886"/>
      </dsp:txXfrm>
    </dsp:sp>
    <dsp:sp modelId="{E251AEDE-628A-E145-9E98-055A590AC021}">
      <dsp:nvSpPr>
        <dsp:cNvPr id="0" name=""/>
        <dsp:cNvSpPr/>
      </dsp:nvSpPr>
      <dsp:spPr>
        <a:xfrm>
          <a:off x="2913638" y="2343995"/>
          <a:ext cx="2425858" cy="73988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Interacción con usuarios</a:t>
          </a:r>
        </a:p>
      </dsp:txBody>
      <dsp:txXfrm>
        <a:off x="2913638" y="2343995"/>
        <a:ext cx="2425858" cy="739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611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3429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3041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6710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2416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1315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451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4893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4074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53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6799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54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05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30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76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210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51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748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E54E1E7-8525-134F-AF24-B43B32DD0553}" type="datetimeFigureOut">
              <a:rPr lang="es-ES" smtClean="0"/>
              <a:t>15/12/2021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2AC8353-6542-AD48-A18F-00C665AAA3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655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11" Type="http://schemas.openxmlformats.org/officeDocument/2006/relationships/hyperlink" Target="Datos_ascensores_dic_2021%20(1).xlsx" TargetMode="Externa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jpe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svg"/><Relationship Id="rId11" Type="http://schemas.openxmlformats.org/officeDocument/2006/relationships/image" Target="../media/image23.pn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12" Type="http://schemas.openxmlformats.org/officeDocument/2006/relationships/image" Target="../media/image10.sv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11" Type="http://schemas.openxmlformats.org/officeDocument/2006/relationships/image" Target="../media/image9.png"/><Relationship Id="rId5" Type="http://schemas.openxmlformats.org/officeDocument/2006/relationships/image" Target="../media/image27.png"/><Relationship Id="rId10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ritzgari.github.io/index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DC083-6863-AC43-A0AE-45148C4447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Trillizo Digital de los ascensores públicos de </a:t>
            </a:r>
            <a:r>
              <a:rPr lang="es-ES" dirty="0" err="1"/>
              <a:t>ermua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228C75-303A-734A-86FF-03D8F1C47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Desarrollo de un proyecto de digital </a:t>
            </a:r>
            <a:r>
              <a:rPr lang="es-ES" dirty="0" err="1"/>
              <a:t>twin</a:t>
            </a:r>
            <a:endParaRPr lang="es-ES" dirty="0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2165FE4F-9E4F-B441-8C33-FBF7FE3AE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562" y="307119"/>
            <a:ext cx="3376288" cy="5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80E521-F02A-3344-8514-9EDA891600D8}"/>
              </a:ext>
            </a:extLst>
          </p:cNvPr>
          <p:cNvSpPr txBox="1"/>
          <p:nvPr/>
        </p:nvSpPr>
        <p:spPr>
          <a:xfrm>
            <a:off x="0" y="64886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® MAFU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E6F74B-51B1-48DF-A65C-7E4267580330}"/>
              </a:ext>
            </a:extLst>
          </p:cNvPr>
          <p:cNvSpPr txBox="1"/>
          <p:nvPr/>
        </p:nvSpPr>
        <p:spPr>
          <a:xfrm>
            <a:off x="10114630" y="4749967"/>
            <a:ext cx="1533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Maite Varela</a:t>
            </a:r>
          </a:p>
          <a:p>
            <a:r>
              <a:rPr lang="es-ES" sz="1500" dirty="0"/>
              <a:t>Aritz Garitano</a:t>
            </a:r>
          </a:p>
          <a:p>
            <a:r>
              <a:rPr lang="es-ES" sz="1500" dirty="0"/>
              <a:t>Unai Elustondo</a:t>
            </a:r>
          </a:p>
          <a:p>
            <a:r>
              <a:rPr lang="es-ES" sz="1500" dirty="0"/>
              <a:t>Alfonso Pereda</a:t>
            </a:r>
          </a:p>
        </p:txBody>
      </p:sp>
    </p:spTree>
    <p:extLst>
      <p:ext uri="{BB962C8B-B14F-4D97-AF65-F5344CB8AC3E}">
        <p14:creationId xmlns:p14="http://schemas.microsoft.com/office/powerpoint/2010/main" val="167759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53F3CB7-B1CF-E34C-8C66-96AD84B1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511" y="4764755"/>
            <a:ext cx="4874949" cy="174143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B9EB4E2-79D5-4143-824F-03CAB3F869B0}"/>
              </a:ext>
            </a:extLst>
          </p:cNvPr>
          <p:cNvSpPr txBox="1"/>
          <p:nvPr/>
        </p:nvSpPr>
        <p:spPr>
          <a:xfrm>
            <a:off x="1033153" y="815449"/>
            <a:ext cx="1378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u="sng" dirty="0"/>
              <a:t>ÍNDICE</a:t>
            </a:r>
            <a:endParaRPr lang="es-E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D829A57-4A7B-064E-B77F-FB21A5BB73E9}"/>
                  </a:ext>
                </a:extLst>
              </p:cNvPr>
              <p:cNvSpPr txBox="1"/>
              <p:nvPr/>
            </p:nvSpPr>
            <p:spPr>
              <a:xfrm>
                <a:off x="1033153" y="1703273"/>
                <a:ext cx="714894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➢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Objetivos</a:t>
                </a:r>
              </a:p>
              <a:p>
                <a:pPr algn="just"/>
                <a:r>
                  <a:rPr lang="es-ES" dirty="0"/>
                  <a:t>	- Monitorización del ascensor</a:t>
                </a:r>
              </a:p>
              <a:p>
                <a:pPr algn="just"/>
                <a:r>
                  <a:rPr lang="es-ES" dirty="0"/>
                  <a:t>	- Contribuir a la mejora y accesibilidad urbana</a:t>
                </a:r>
              </a:p>
              <a:p>
                <a:pPr algn="just"/>
                <a:r>
                  <a:rPr lang="es-ES" dirty="0"/>
                  <a:t>	- Testear la solución en un entorno real</a:t>
                </a:r>
              </a:p>
              <a:p>
                <a:pPr algn="just"/>
                <a:r>
                  <a:rPr lang="es-ES" dirty="0"/>
                  <a:t>	- Interacción con los usuarios</a:t>
                </a:r>
              </a:p>
              <a:p>
                <a:pPr algn="just"/>
                <a:r>
                  <a:rPr lang="es-ES" dirty="0"/>
                  <a:t>	- Creación de un Digital Twin</a:t>
                </a:r>
              </a:p>
              <a:p>
                <a:pPr algn="just"/>
                <a:endParaRPr lang="es-ES" dirty="0"/>
              </a:p>
              <a:p>
                <a:pPr algn="just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➢</m:t>
                    </m:r>
                  </m:oMath>
                </a14:m>
                <a:r>
                  <a:rPr lang="es-ES" dirty="0"/>
                  <a:t> Desarrollo</a:t>
                </a:r>
              </a:p>
              <a:p>
                <a:pPr algn="just"/>
                <a:r>
                  <a:rPr lang="es-ES" dirty="0"/>
                  <a:t>	- Implantación de sistemas embebidos para la toma de datos</a:t>
                </a:r>
              </a:p>
              <a:p>
                <a:pPr algn="just"/>
                <a:r>
                  <a:rPr lang="es-ES" dirty="0"/>
                  <a:t>	- Creación y desarrollo de página web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D829A57-4A7B-064E-B77F-FB21A5BB7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53" y="1703273"/>
                <a:ext cx="7148946" cy="2862322"/>
              </a:xfrm>
              <a:prstGeom prst="rect">
                <a:avLst/>
              </a:prstGeom>
              <a:blipFill>
                <a:blip r:embed="rId3"/>
                <a:stretch>
                  <a:fillRect t="-441" b="-22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077A2EAC-2F2F-BD46-B056-F8E563614D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457" y="1039179"/>
            <a:ext cx="2019651" cy="1922708"/>
          </a:xfrm>
          <a:prstGeom prst="rect">
            <a:avLst/>
          </a:prstGeom>
        </p:spPr>
      </p:pic>
      <p:pic>
        <p:nvPicPr>
          <p:cNvPr id="9" name="Marcador de posición de imagen 16">
            <a:extLst>
              <a:ext uri="{FF2B5EF4-FFF2-40B4-BE49-F238E27FC236}">
                <a16:creationId xmlns:a16="http://schemas.microsoft.com/office/drawing/2014/main" id="{8E8A5497-DC32-524F-87B9-47EEF53DC0B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875" r="21875"/>
          <a:stretch>
            <a:fillRect/>
          </a:stretch>
        </p:blipFill>
        <p:spPr>
          <a:xfrm>
            <a:off x="7367866" y="2093245"/>
            <a:ext cx="1628465" cy="1628808"/>
          </a:xfrm>
          <a:prstGeom prst="ellipse">
            <a:avLst/>
          </a:prstGeom>
        </p:spPr>
      </p:pic>
      <p:pic>
        <p:nvPicPr>
          <p:cNvPr id="13" name="Gráfico 12" descr="Internet">
            <a:extLst>
              <a:ext uri="{FF2B5EF4-FFF2-40B4-BE49-F238E27FC236}">
                <a16:creationId xmlns:a16="http://schemas.microsoft.com/office/drawing/2014/main" id="{251BFD0B-9219-2D40-8FAE-DEC7B45F4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8351" y="4764755"/>
            <a:ext cx="1819275" cy="181927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5F5AB6A-9497-B04E-BF07-39741136AA16}"/>
              </a:ext>
            </a:extLst>
          </p:cNvPr>
          <p:cNvSpPr txBox="1"/>
          <p:nvPr/>
        </p:nvSpPr>
        <p:spPr>
          <a:xfrm>
            <a:off x="0" y="64886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® MAFU</a:t>
            </a:r>
          </a:p>
        </p:txBody>
      </p:sp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6CE7966F-504A-F244-96B9-AD219BA8DC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8562" y="307119"/>
            <a:ext cx="3376288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50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96323-D760-6745-AF54-0208CADC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14" y="550518"/>
            <a:ext cx="2943851" cy="801530"/>
          </a:xfrm>
        </p:spPr>
        <p:txBody>
          <a:bodyPr/>
          <a:lstStyle/>
          <a:p>
            <a:r>
              <a:rPr lang="es-ES" u="sng" dirty="0"/>
              <a:t>OBJETIVOS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936CCF5-981A-A04D-A3D9-262BC9EC3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445696"/>
              </p:ext>
            </p:extLst>
          </p:nvPr>
        </p:nvGraphicFramePr>
        <p:xfrm>
          <a:off x="3158958" y="681655"/>
          <a:ext cx="5342105" cy="3341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Gráfico 11" descr="Acceso universal">
            <a:extLst>
              <a:ext uri="{FF2B5EF4-FFF2-40B4-BE49-F238E27FC236}">
                <a16:creationId xmlns:a16="http://schemas.microsoft.com/office/drawing/2014/main" id="{BCCA8A46-9849-E84E-9E20-CC5F8BADC5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39262" y="1169643"/>
            <a:ext cx="1819275" cy="18192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2A828D9-8F65-9342-BC62-C0DC49DDA8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8963" y="4023295"/>
            <a:ext cx="3962400" cy="24384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81D6146-2CE7-A14E-AA5D-65715F70A8D6}"/>
              </a:ext>
            </a:extLst>
          </p:cNvPr>
          <p:cNvSpPr txBox="1"/>
          <p:nvPr/>
        </p:nvSpPr>
        <p:spPr>
          <a:xfrm>
            <a:off x="0" y="64886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® MAFU</a:t>
            </a:r>
          </a:p>
        </p:txBody>
      </p:sp>
      <p:pic>
        <p:nvPicPr>
          <p:cNvPr id="17" name="Imagen 16" descr="Texto&#10;&#10;Descripción generada automáticamente">
            <a:extLst>
              <a:ext uri="{FF2B5EF4-FFF2-40B4-BE49-F238E27FC236}">
                <a16:creationId xmlns:a16="http://schemas.microsoft.com/office/drawing/2014/main" id="{4924642A-C2FE-5E47-8F46-BCB4BB0BAC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8562" y="307119"/>
            <a:ext cx="3376288" cy="558000"/>
          </a:xfrm>
          <a:prstGeom prst="rect">
            <a:avLst/>
          </a:prstGeom>
        </p:spPr>
      </p:pic>
      <p:pic>
        <p:nvPicPr>
          <p:cNvPr id="10" name="Gráfico 9" descr="Carpeta abierta con relleno sólido">
            <a:hlinkClick r:id="rId11" action="ppaction://hlinkfile"/>
            <a:extLst>
              <a:ext uri="{FF2B5EF4-FFF2-40B4-BE49-F238E27FC236}">
                <a16:creationId xmlns:a16="http://schemas.microsoft.com/office/drawing/2014/main" id="{E45CF27F-DA5D-4D5C-9E17-37269BCB41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27920" y="2831755"/>
            <a:ext cx="914400" cy="914400"/>
          </a:xfrm>
          <a:prstGeom prst="rect">
            <a:avLst/>
          </a:prstGeom>
        </p:spPr>
      </p:pic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580949D-B2AB-4634-8FBF-DF3603B574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6549" y="3032496"/>
            <a:ext cx="4063373" cy="314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7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B5F9673-32A6-854F-A3D7-B6C085BB1A10}"/>
              </a:ext>
            </a:extLst>
          </p:cNvPr>
          <p:cNvSpPr txBox="1">
            <a:spLocks/>
          </p:cNvSpPr>
          <p:nvPr/>
        </p:nvSpPr>
        <p:spPr>
          <a:xfrm>
            <a:off x="468414" y="550518"/>
            <a:ext cx="2943851" cy="801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u="sng" dirty="0"/>
              <a:t>desarrollo</a:t>
            </a:r>
          </a:p>
        </p:txBody>
      </p:sp>
      <p:pic>
        <p:nvPicPr>
          <p:cNvPr id="6" name="Gráfico 5" descr="Cámara">
            <a:extLst>
              <a:ext uri="{FF2B5EF4-FFF2-40B4-BE49-F238E27FC236}">
                <a16:creationId xmlns:a16="http://schemas.microsoft.com/office/drawing/2014/main" id="{BA10DF49-8C00-C940-A742-8E8C6581D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7852" y="4527223"/>
            <a:ext cx="1042303" cy="104230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34DC8A9-148B-5A45-8390-7BE6238D9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852" y="5730036"/>
            <a:ext cx="1042303" cy="1042303"/>
          </a:xfrm>
          <a:prstGeom prst="rect">
            <a:avLst/>
          </a:prstGeom>
        </p:spPr>
      </p:pic>
      <p:pic>
        <p:nvPicPr>
          <p:cNvPr id="16" name="Gráfico 15" descr="Internet">
            <a:extLst>
              <a:ext uri="{FF2B5EF4-FFF2-40B4-BE49-F238E27FC236}">
                <a16:creationId xmlns:a16="http://schemas.microsoft.com/office/drawing/2014/main" id="{DF19BEA1-D5A3-324E-83F2-E22B09CAA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1718" y="4659886"/>
            <a:ext cx="1819275" cy="1819275"/>
          </a:xfrm>
          <a:prstGeom prst="rect">
            <a:avLst/>
          </a:prstGeom>
        </p:spPr>
      </p:pic>
      <p:sp>
        <p:nvSpPr>
          <p:cNvPr id="41" name="Flecha derecha 40">
            <a:extLst>
              <a:ext uri="{FF2B5EF4-FFF2-40B4-BE49-F238E27FC236}">
                <a16:creationId xmlns:a16="http://schemas.microsoft.com/office/drawing/2014/main" id="{DBC89AC5-3AEA-0246-8222-1793DD30250B}"/>
              </a:ext>
            </a:extLst>
          </p:cNvPr>
          <p:cNvSpPr/>
          <p:nvPr/>
        </p:nvSpPr>
        <p:spPr>
          <a:xfrm>
            <a:off x="5474870" y="5285891"/>
            <a:ext cx="982133" cy="5672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Flecha derecha 41">
            <a:extLst>
              <a:ext uri="{FF2B5EF4-FFF2-40B4-BE49-F238E27FC236}">
                <a16:creationId xmlns:a16="http://schemas.microsoft.com/office/drawing/2014/main" id="{07CF98E6-E8C4-3E46-856A-3F45C99369CD}"/>
              </a:ext>
            </a:extLst>
          </p:cNvPr>
          <p:cNvSpPr/>
          <p:nvPr/>
        </p:nvSpPr>
        <p:spPr>
          <a:xfrm>
            <a:off x="3586446" y="5285892"/>
            <a:ext cx="982133" cy="5672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Flecha derecha 42">
            <a:extLst>
              <a:ext uri="{FF2B5EF4-FFF2-40B4-BE49-F238E27FC236}">
                <a16:creationId xmlns:a16="http://schemas.microsoft.com/office/drawing/2014/main" id="{F6E5E88E-FC07-FB41-B065-9E59E2A84739}"/>
              </a:ext>
            </a:extLst>
          </p:cNvPr>
          <p:cNvSpPr/>
          <p:nvPr/>
        </p:nvSpPr>
        <p:spPr>
          <a:xfrm>
            <a:off x="7363294" y="5285891"/>
            <a:ext cx="982133" cy="5672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88574B0E-2A36-264E-BAB8-218D692255EB}"/>
                  </a:ext>
                </a:extLst>
              </p:cNvPr>
              <p:cNvSpPr txBox="1"/>
              <p:nvPr/>
            </p:nvSpPr>
            <p:spPr>
              <a:xfrm>
                <a:off x="745067" y="1508475"/>
                <a:ext cx="3623733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u="sng">
                        <a:latin typeface="Cambria Math" panose="02040503050406030204" pitchFamily="18" charset="0"/>
                      </a:rPr>
                      <m:t>➢</m:t>
                    </m:r>
                  </m:oMath>
                </a14:m>
                <a:r>
                  <a:rPr lang="es-ES" u="sng" dirty="0"/>
                  <a:t> </a:t>
                </a:r>
                <a:r>
                  <a:rPr lang="es-ES" sz="2800" u="sng" dirty="0"/>
                  <a:t>Sensor de presión</a:t>
                </a:r>
              </a:p>
              <a:p>
                <a:r>
                  <a:rPr lang="es-ES" sz="2800" dirty="0"/>
                  <a:t>	- Diferencia de presión para conocer altura</a:t>
                </a:r>
                <a:endParaRPr lang="es-ES" dirty="0"/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88574B0E-2A36-264E-BAB8-218D69225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" y="1508475"/>
                <a:ext cx="3623733" cy="1815882"/>
              </a:xfrm>
              <a:prstGeom prst="rect">
                <a:avLst/>
              </a:prstGeom>
              <a:blipFill>
                <a:blip r:embed="rId7"/>
                <a:stretch>
                  <a:fillRect l="-3361" t="-3356" b="-83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C7F7EB1-0C4B-984D-BFBE-5E0A3F9A3B89}"/>
                  </a:ext>
                </a:extLst>
              </p:cNvPr>
              <p:cNvSpPr txBox="1"/>
              <p:nvPr/>
            </p:nvSpPr>
            <p:spPr>
              <a:xfrm>
                <a:off x="4474687" y="3117770"/>
                <a:ext cx="362373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u="sng">
                        <a:latin typeface="Cambria Math" panose="02040503050406030204" pitchFamily="18" charset="0"/>
                      </a:rPr>
                      <m:t>➢</m:t>
                    </m:r>
                  </m:oMath>
                </a14:m>
                <a:r>
                  <a:rPr lang="es-ES" u="sng" dirty="0"/>
                  <a:t> </a:t>
                </a:r>
                <a:r>
                  <a:rPr lang="es-ES" sz="2800" u="sng" dirty="0"/>
                  <a:t>Acelerómetro</a:t>
                </a:r>
              </a:p>
              <a:p>
                <a:r>
                  <a:rPr lang="es-ES" sz="2800" dirty="0"/>
                  <a:t>	- Arranca el sistema</a:t>
                </a:r>
                <a:endParaRPr lang="es-ES" dirty="0"/>
              </a:p>
            </p:txBody>
          </p:sp>
        </mc:Choice>
        <mc:Fallback xmlns="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9C7F7EB1-0C4B-984D-BFBE-5E0A3F9A3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687" y="3117770"/>
                <a:ext cx="3623733" cy="954107"/>
              </a:xfrm>
              <a:prstGeom prst="rect">
                <a:avLst/>
              </a:prstGeom>
              <a:blipFill>
                <a:blip r:embed="rId8"/>
                <a:stretch>
                  <a:fillRect t="-6369" b="-1656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5ADFCEC1-CE43-5746-9E60-F1D203E05EF6}"/>
                  </a:ext>
                </a:extLst>
              </p:cNvPr>
              <p:cNvSpPr txBox="1"/>
              <p:nvPr/>
            </p:nvSpPr>
            <p:spPr>
              <a:xfrm>
                <a:off x="4889919" y="1044484"/>
                <a:ext cx="388981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u="sng">
                        <a:latin typeface="Cambria Math" panose="02040503050406030204" pitchFamily="18" charset="0"/>
                      </a:rPr>
                      <m:t>➢</m:t>
                    </m:r>
                  </m:oMath>
                </a14:m>
                <a:r>
                  <a:rPr lang="es-ES" u="sng" dirty="0"/>
                  <a:t> </a:t>
                </a:r>
                <a:r>
                  <a:rPr lang="es-ES" sz="2800" u="sng" dirty="0"/>
                  <a:t>Sensor de presión</a:t>
                </a:r>
                <a:r>
                  <a:rPr lang="es-ES" sz="2800" dirty="0"/>
                  <a:t>	</a:t>
                </a:r>
              </a:p>
              <a:p>
                <a:r>
                  <a:rPr lang="es-ES" sz="2800" dirty="0"/>
                  <a:t>	- Prevención de riesgos</a:t>
                </a:r>
                <a:endParaRPr lang="es-ES" dirty="0"/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5ADFCEC1-CE43-5746-9E60-F1D203E0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19" y="1044484"/>
                <a:ext cx="3889818" cy="1384995"/>
              </a:xfrm>
              <a:prstGeom prst="rect">
                <a:avLst/>
              </a:prstGeom>
              <a:blipFill>
                <a:blip r:embed="rId9"/>
                <a:stretch>
                  <a:fillRect l="-3135" t="-4386" b="-1096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dondear rectángulo de esquina diagonal 51">
            <a:extLst>
              <a:ext uri="{FF2B5EF4-FFF2-40B4-BE49-F238E27FC236}">
                <a16:creationId xmlns:a16="http://schemas.microsoft.com/office/drawing/2014/main" id="{7B57120D-64C3-6940-893A-AD1A76D7791A}"/>
              </a:ext>
            </a:extLst>
          </p:cNvPr>
          <p:cNvSpPr/>
          <p:nvPr/>
        </p:nvSpPr>
        <p:spPr>
          <a:xfrm>
            <a:off x="468414" y="1521537"/>
            <a:ext cx="3623732" cy="1792046"/>
          </a:xfrm>
          <a:prstGeom prst="round2Diag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Redondear rectángulo de esquina diagonal 52">
            <a:extLst>
              <a:ext uri="{FF2B5EF4-FFF2-40B4-BE49-F238E27FC236}">
                <a16:creationId xmlns:a16="http://schemas.microsoft.com/office/drawing/2014/main" id="{64E2B1C3-984E-D44E-A9DF-BF839C7BB021}"/>
              </a:ext>
            </a:extLst>
          </p:cNvPr>
          <p:cNvSpPr/>
          <p:nvPr/>
        </p:nvSpPr>
        <p:spPr>
          <a:xfrm>
            <a:off x="4368799" y="2928999"/>
            <a:ext cx="3609098" cy="1371933"/>
          </a:xfrm>
          <a:prstGeom prst="round2Diag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dondear rectángulo de esquina diagonal 53">
            <a:extLst>
              <a:ext uri="{FF2B5EF4-FFF2-40B4-BE49-F238E27FC236}">
                <a16:creationId xmlns:a16="http://schemas.microsoft.com/office/drawing/2014/main" id="{C637FE8A-BE6F-D844-A6B3-86968E48A0CF}"/>
              </a:ext>
            </a:extLst>
          </p:cNvPr>
          <p:cNvSpPr/>
          <p:nvPr/>
        </p:nvSpPr>
        <p:spPr>
          <a:xfrm>
            <a:off x="4784897" y="1039516"/>
            <a:ext cx="3889818" cy="1371933"/>
          </a:xfrm>
          <a:prstGeom prst="round2Diag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43556C97-8340-0445-B6B6-F55DD2858E61}"/>
              </a:ext>
            </a:extLst>
          </p:cNvPr>
          <p:cNvSpPr txBox="1"/>
          <p:nvPr/>
        </p:nvSpPr>
        <p:spPr>
          <a:xfrm>
            <a:off x="0" y="64886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® MAFU</a:t>
            </a:r>
          </a:p>
        </p:txBody>
      </p:sp>
      <p:pic>
        <p:nvPicPr>
          <p:cNvPr id="56" name="Imagen 55" descr="Texto&#10;&#10;Descripción generada automáticamente">
            <a:extLst>
              <a:ext uri="{FF2B5EF4-FFF2-40B4-BE49-F238E27FC236}">
                <a16:creationId xmlns:a16="http://schemas.microsoft.com/office/drawing/2014/main" id="{02484A93-D4E8-DA4C-B8E1-F7AB483B38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8562" y="307119"/>
            <a:ext cx="3376288" cy="558000"/>
          </a:xfrm>
          <a:prstGeom prst="rect">
            <a:avLst/>
          </a:prstGeom>
        </p:spPr>
      </p:pic>
      <p:pic>
        <p:nvPicPr>
          <p:cNvPr id="5" name="Imagen 4" descr="Forma&#10;&#10;Descripción generada automáticamente con confianza baja">
            <a:extLst>
              <a:ext uri="{FF2B5EF4-FFF2-40B4-BE49-F238E27FC236}">
                <a16:creationId xmlns:a16="http://schemas.microsoft.com/office/drawing/2014/main" id="{9310CE92-97B0-4889-B586-19E9DAE15B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2278" y="2301740"/>
            <a:ext cx="1770137" cy="17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1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103F60-8BB0-ED46-9D07-B0821C99C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35" y="2915487"/>
            <a:ext cx="4402318" cy="2476304"/>
          </a:xfrm>
          <a:prstGeom prst="rect">
            <a:avLst/>
          </a:prstGeom>
        </p:spPr>
      </p:pic>
      <p:sp>
        <p:nvSpPr>
          <p:cNvPr id="5" name="Redondear rectángulo de esquina diagonal 4">
            <a:extLst>
              <a:ext uri="{FF2B5EF4-FFF2-40B4-BE49-F238E27FC236}">
                <a16:creationId xmlns:a16="http://schemas.microsoft.com/office/drawing/2014/main" id="{0D1D5284-0D17-DE41-9A32-4F8064A92897}"/>
              </a:ext>
            </a:extLst>
          </p:cNvPr>
          <p:cNvSpPr/>
          <p:nvPr/>
        </p:nvSpPr>
        <p:spPr>
          <a:xfrm>
            <a:off x="805065" y="1089211"/>
            <a:ext cx="4177776" cy="1655400"/>
          </a:xfrm>
          <a:prstGeom prst="round2Diag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7597AB3-FEA4-CC4C-A164-5141A7DB5CB9}"/>
                  </a:ext>
                </a:extLst>
              </p:cNvPr>
              <p:cNvSpPr txBox="1"/>
              <p:nvPr/>
            </p:nvSpPr>
            <p:spPr>
              <a:xfrm>
                <a:off x="1103990" y="1120924"/>
                <a:ext cx="3516425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200" i="1" u="sng">
                        <a:latin typeface="Cambria Math" panose="02040503050406030204" pitchFamily="18" charset="0"/>
                      </a:rPr>
                      <m:t>➢</m:t>
                    </m:r>
                  </m:oMath>
                </a14:m>
                <a:r>
                  <a:rPr lang="es-ES" sz="3200" u="sng" dirty="0"/>
                  <a:t> Sensor de presión</a:t>
                </a:r>
              </a:p>
              <a:p>
                <a:r>
                  <a:rPr lang="es-ES" dirty="0"/>
                  <a:t>	- Diferencias de presiones para conocer alturas.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87597AB3-FEA4-CC4C-A164-5141A7DB5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90" y="1120924"/>
                <a:ext cx="3516425" cy="1908215"/>
              </a:xfrm>
              <a:prstGeom prst="rect">
                <a:avLst/>
              </a:prstGeom>
              <a:blipFill>
                <a:blip r:embed="rId3"/>
                <a:stretch>
                  <a:fillRect l="-4333" t="-383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Marcador de posición de imagen 4">
            <a:extLst>
              <a:ext uri="{FF2B5EF4-FFF2-40B4-BE49-F238E27FC236}">
                <a16:creationId xmlns:a16="http://schemas.microsoft.com/office/drawing/2014/main" id="{5BC576CF-65FA-2145-9C94-073B1EA6CB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875" r="21875"/>
          <a:stretch>
            <a:fillRect/>
          </a:stretch>
        </p:blipFill>
        <p:spPr>
          <a:xfrm>
            <a:off x="6747563" y="427912"/>
            <a:ext cx="2031047" cy="2031475"/>
          </a:xfrm>
          <a:prstGeom prst="ellipse">
            <a:avLst/>
          </a:prstGeom>
        </p:spPr>
      </p:pic>
      <p:sp>
        <p:nvSpPr>
          <p:cNvPr id="12" name="Flecha a la derecha con bandas 11">
            <a:extLst>
              <a:ext uri="{FF2B5EF4-FFF2-40B4-BE49-F238E27FC236}">
                <a16:creationId xmlns:a16="http://schemas.microsoft.com/office/drawing/2014/main" id="{B65FB383-BAF3-B74A-8857-4D2881F0B7A9}"/>
              </a:ext>
            </a:extLst>
          </p:cNvPr>
          <p:cNvSpPr/>
          <p:nvPr/>
        </p:nvSpPr>
        <p:spPr>
          <a:xfrm rot="8439002" flipV="1">
            <a:off x="5633146" y="2298551"/>
            <a:ext cx="1244600" cy="617040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4CA6C64-6866-4A43-872C-A6F44F39AA89}"/>
              </a:ext>
            </a:extLst>
          </p:cNvPr>
          <p:cNvSpPr/>
          <p:nvPr/>
        </p:nvSpPr>
        <p:spPr>
          <a:xfrm>
            <a:off x="7078631" y="2468113"/>
            <a:ext cx="2168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Microcontrolador STM32WB55</a:t>
            </a:r>
          </a:p>
        </p:txBody>
      </p:sp>
      <p:sp>
        <p:nvSpPr>
          <p:cNvPr id="14" name="Flecha a la derecha con bandas 13">
            <a:extLst>
              <a:ext uri="{FF2B5EF4-FFF2-40B4-BE49-F238E27FC236}">
                <a16:creationId xmlns:a16="http://schemas.microsoft.com/office/drawing/2014/main" id="{95BDDF38-6888-6645-A98B-3620CE82C964}"/>
              </a:ext>
            </a:extLst>
          </p:cNvPr>
          <p:cNvSpPr/>
          <p:nvPr/>
        </p:nvSpPr>
        <p:spPr>
          <a:xfrm rot="12383676">
            <a:off x="8573329" y="1868494"/>
            <a:ext cx="1282377" cy="615749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2BB5DB1-014C-304D-9E2E-C8C8F7537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810" y="2276244"/>
            <a:ext cx="1674725" cy="16764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7F9DB7F-BB9A-FA46-8976-7E5F0DD92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226" y="4097015"/>
            <a:ext cx="2092671" cy="1330009"/>
          </a:xfrm>
          <a:prstGeom prst="rect">
            <a:avLst/>
          </a:prstGeom>
        </p:spPr>
      </p:pic>
      <p:sp>
        <p:nvSpPr>
          <p:cNvPr id="19" name="Flecha a la derecha con bandas 18">
            <a:extLst>
              <a:ext uri="{FF2B5EF4-FFF2-40B4-BE49-F238E27FC236}">
                <a16:creationId xmlns:a16="http://schemas.microsoft.com/office/drawing/2014/main" id="{AF5817DC-E6BB-7B4D-B0F7-5BFFD6A19CB7}"/>
              </a:ext>
            </a:extLst>
          </p:cNvPr>
          <p:cNvSpPr/>
          <p:nvPr/>
        </p:nvSpPr>
        <p:spPr>
          <a:xfrm rot="1365882">
            <a:off x="6089930" y="4176768"/>
            <a:ext cx="1282377" cy="615749"/>
          </a:xfrm>
          <a:prstGeom prst="stripedRightArrow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dondear rectángulo de esquina diagonal 19">
            <a:extLst>
              <a:ext uri="{FF2B5EF4-FFF2-40B4-BE49-F238E27FC236}">
                <a16:creationId xmlns:a16="http://schemas.microsoft.com/office/drawing/2014/main" id="{F274CDC7-C717-014D-A19E-551A3522FEE8}"/>
              </a:ext>
            </a:extLst>
          </p:cNvPr>
          <p:cNvSpPr/>
          <p:nvPr/>
        </p:nvSpPr>
        <p:spPr>
          <a:xfrm>
            <a:off x="9896935" y="1807036"/>
            <a:ext cx="1694261" cy="369332"/>
          </a:xfrm>
          <a:prstGeom prst="round2Diag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7B4263B-A5B6-A243-AF24-9A18EA265B85}"/>
              </a:ext>
            </a:extLst>
          </p:cNvPr>
          <p:cNvSpPr txBox="1"/>
          <p:nvPr/>
        </p:nvSpPr>
        <p:spPr>
          <a:xfrm>
            <a:off x="10027541" y="1810269"/>
            <a:ext cx="145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Programación</a:t>
            </a:r>
          </a:p>
        </p:txBody>
      </p:sp>
      <p:sp>
        <p:nvSpPr>
          <p:cNvPr id="22" name="Redondear rectángulo de esquina diagonal 21">
            <a:extLst>
              <a:ext uri="{FF2B5EF4-FFF2-40B4-BE49-F238E27FC236}">
                <a16:creationId xmlns:a16="http://schemas.microsoft.com/office/drawing/2014/main" id="{1D3BE3A2-689D-094F-804E-5F99DCCF4C49}"/>
              </a:ext>
            </a:extLst>
          </p:cNvPr>
          <p:cNvSpPr/>
          <p:nvPr/>
        </p:nvSpPr>
        <p:spPr>
          <a:xfrm>
            <a:off x="7605815" y="3604610"/>
            <a:ext cx="2092670" cy="380487"/>
          </a:xfrm>
          <a:prstGeom prst="round2Diag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36E83F1-0CD8-C24E-A413-EB57C78A92DB}"/>
              </a:ext>
            </a:extLst>
          </p:cNvPr>
          <p:cNvSpPr txBox="1"/>
          <p:nvPr/>
        </p:nvSpPr>
        <p:spPr>
          <a:xfrm>
            <a:off x="7792299" y="3599943"/>
            <a:ext cx="171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Lectura de datos</a:t>
            </a:r>
          </a:p>
        </p:txBody>
      </p:sp>
      <p:sp>
        <p:nvSpPr>
          <p:cNvPr id="24" name="Redondear rectángulo de esquina diagonal 23">
            <a:extLst>
              <a:ext uri="{FF2B5EF4-FFF2-40B4-BE49-F238E27FC236}">
                <a16:creationId xmlns:a16="http://schemas.microsoft.com/office/drawing/2014/main" id="{BB998ED5-C908-AF4C-9AEA-3F5297BE516D}"/>
              </a:ext>
            </a:extLst>
          </p:cNvPr>
          <p:cNvSpPr/>
          <p:nvPr/>
        </p:nvSpPr>
        <p:spPr>
          <a:xfrm>
            <a:off x="7064826" y="2468112"/>
            <a:ext cx="1694261" cy="646331"/>
          </a:xfrm>
          <a:prstGeom prst="round2Diag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3C6F756-6F5A-C242-BA29-30EEA48AD3B2}"/>
              </a:ext>
            </a:extLst>
          </p:cNvPr>
          <p:cNvSpPr txBox="1"/>
          <p:nvPr/>
        </p:nvSpPr>
        <p:spPr>
          <a:xfrm>
            <a:off x="0" y="64886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® MAFU</a:t>
            </a:r>
          </a:p>
        </p:txBody>
      </p:sp>
      <p:pic>
        <p:nvPicPr>
          <p:cNvPr id="26" name="Imagen 25" descr="Texto&#10;&#10;Descripción generada automáticamente">
            <a:extLst>
              <a:ext uri="{FF2B5EF4-FFF2-40B4-BE49-F238E27FC236}">
                <a16:creationId xmlns:a16="http://schemas.microsoft.com/office/drawing/2014/main" id="{F4D0A4A7-1AC5-7A41-9547-71EF2C411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562" y="307119"/>
            <a:ext cx="3376288" cy="558000"/>
          </a:xfrm>
          <a:prstGeom prst="rect">
            <a:avLst/>
          </a:prstGeom>
        </p:spPr>
      </p:pic>
      <p:pic>
        <p:nvPicPr>
          <p:cNvPr id="27" name="Gráfico 26" descr="Cámara">
            <a:extLst>
              <a:ext uri="{FF2B5EF4-FFF2-40B4-BE49-F238E27FC236}">
                <a16:creationId xmlns:a16="http://schemas.microsoft.com/office/drawing/2014/main" id="{6EAE084D-46C1-A74F-ABD0-2F8D290492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7496" y="5481900"/>
            <a:ext cx="708537" cy="708537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76435E7-71E9-B945-8CA1-7C3A2EE6DA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3929" y="6221323"/>
            <a:ext cx="585004" cy="585004"/>
          </a:xfrm>
          <a:prstGeom prst="rect">
            <a:avLst/>
          </a:prstGeom>
        </p:spPr>
      </p:pic>
      <p:pic>
        <p:nvPicPr>
          <p:cNvPr id="29" name="Gráfico 28" descr="Internet">
            <a:extLst>
              <a:ext uri="{FF2B5EF4-FFF2-40B4-BE49-F238E27FC236}">
                <a16:creationId xmlns:a16="http://schemas.microsoft.com/office/drawing/2014/main" id="{FC2FEF78-2314-BD40-99EB-8DA1FA6D0A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03304" y="5655034"/>
            <a:ext cx="1008697" cy="1008697"/>
          </a:xfrm>
          <a:prstGeom prst="rect">
            <a:avLst/>
          </a:prstGeom>
        </p:spPr>
      </p:pic>
      <p:sp>
        <p:nvSpPr>
          <p:cNvPr id="30" name="Flecha derecha 29">
            <a:extLst>
              <a:ext uri="{FF2B5EF4-FFF2-40B4-BE49-F238E27FC236}">
                <a16:creationId xmlns:a16="http://schemas.microsoft.com/office/drawing/2014/main" id="{7472A662-B0A1-C740-B5B1-9B6C2FBB2D94}"/>
              </a:ext>
            </a:extLst>
          </p:cNvPr>
          <p:cNvSpPr/>
          <p:nvPr/>
        </p:nvSpPr>
        <p:spPr>
          <a:xfrm>
            <a:off x="5413912" y="5961253"/>
            <a:ext cx="585004" cy="3846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Flecha derecha 30">
            <a:extLst>
              <a:ext uri="{FF2B5EF4-FFF2-40B4-BE49-F238E27FC236}">
                <a16:creationId xmlns:a16="http://schemas.microsoft.com/office/drawing/2014/main" id="{8014A1D3-8838-3543-BBAC-DEA1A8C0F4FF}"/>
              </a:ext>
            </a:extLst>
          </p:cNvPr>
          <p:cNvSpPr/>
          <p:nvPr/>
        </p:nvSpPr>
        <p:spPr>
          <a:xfrm>
            <a:off x="3525488" y="5961254"/>
            <a:ext cx="585004" cy="3846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Flecha derecha 31">
            <a:extLst>
              <a:ext uri="{FF2B5EF4-FFF2-40B4-BE49-F238E27FC236}">
                <a16:creationId xmlns:a16="http://schemas.microsoft.com/office/drawing/2014/main" id="{4865CD64-F281-9641-A608-BDB7BEF392BF}"/>
              </a:ext>
            </a:extLst>
          </p:cNvPr>
          <p:cNvSpPr/>
          <p:nvPr/>
        </p:nvSpPr>
        <p:spPr>
          <a:xfrm>
            <a:off x="7302336" y="5961253"/>
            <a:ext cx="585004" cy="3846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dondear rectángulo de esquina diagonal 32">
            <a:extLst>
              <a:ext uri="{FF2B5EF4-FFF2-40B4-BE49-F238E27FC236}">
                <a16:creationId xmlns:a16="http://schemas.microsoft.com/office/drawing/2014/main" id="{4F0DB79A-68CA-6648-82FF-908CF3B2A3C2}"/>
              </a:ext>
            </a:extLst>
          </p:cNvPr>
          <p:cNvSpPr/>
          <p:nvPr/>
        </p:nvSpPr>
        <p:spPr>
          <a:xfrm rot="16200000">
            <a:off x="1326545" y="5751914"/>
            <a:ext cx="1330009" cy="803370"/>
          </a:xfrm>
          <a:prstGeom prst="round2DiagRect">
            <a:avLst>
              <a:gd name="adj1" fmla="val 16667"/>
              <a:gd name="adj2" fmla="val 10975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C5A0012B-E7C3-424B-9BDE-3227A70B5B4B}"/>
              </a:ext>
            </a:extLst>
          </p:cNvPr>
          <p:cNvSpPr txBox="1">
            <a:spLocks/>
          </p:cNvSpPr>
          <p:nvPr/>
        </p:nvSpPr>
        <p:spPr>
          <a:xfrm>
            <a:off x="933955" y="318241"/>
            <a:ext cx="2943851" cy="801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u="sng" dirty="0"/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111807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320D18F-85C7-C34A-B326-ED4ABD9CC855}"/>
              </a:ext>
            </a:extLst>
          </p:cNvPr>
          <p:cNvSpPr txBox="1"/>
          <p:nvPr/>
        </p:nvSpPr>
        <p:spPr>
          <a:xfrm>
            <a:off x="0" y="64886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® MAFU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E9F04B4-5EBE-0642-9EDA-0B1797329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562" y="307119"/>
            <a:ext cx="3376288" cy="558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4363EEA1-0D5F-8B4E-A1FD-E69F710DF373}"/>
              </a:ext>
            </a:extLst>
          </p:cNvPr>
          <p:cNvSpPr txBox="1">
            <a:spLocks/>
          </p:cNvSpPr>
          <p:nvPr/>
        </p:nvSpPr>
        <p:spPr>
          <a:xfrm>
            <a:off x="468414" y="550518"/>
            <a:ext cx="2943851" cy="801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u="sng" dirty="0"/>
              <a:t>PÁGINA WEB</a:t>
            </a:r>
          </a:p>
        </p:txBody>
      </p:sp>
      <p:pic>
        <p:nvPicPr>
          <p:cNvPr id="7" name="Gráfico 6" descr="Cámara">
            <a:extLst>
              <a:ext uri="{FF2B5EF4-FFF2-40B4-BE49-F238E27FC236}">
                <a16:creationId xmlns:a16="http://schemas.microsoft.com/office/drawing/2014/main" id="{1FD7C0BC-D0A5-2841-A3EE-3529371F4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7496" y="5481900"/>
            <a:ext cx="708537" cy="7085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1144FB1-83D6-7441-B9BE-E9ACBB0EC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929" y="6221323"/>
            <a:ext cx="585004" cy="585004"/>
          </a:xfrm>
          <a:prstGeom prst="rect">
            <a:avLst/>
          </a:prstGeom>
        </p:spPr>
      </p:pic>
      <p:pic>
        <p:nvPicPr>
          <p:cNvPr id="9" name="Gráfico 8" descr="Internet">
            <a:extLst>
              <a:ext uri="{FF2B5EF4-FFF2-40B4-BE49-F238E27FC236}">
                <a16:creationId xmlns:a16="http://schemas.microsoft.com/office/drawing/2014/main" id="{1A11A130-87A7-404C-AB0C-5F6F3F6AA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3304" y="5655034"/>
            <a:ext cx="1008697" cy="1008697"/>
          </a:xfrm>
          <a:prstGeom prst="rect">
            <a:avLst/>
          </a:prstGeom>
        </p:spPr>
      </p:pic>
      <p:sp>
        <p:nvSpPr>
          <p:cNvPr id="10" name="Flecha derecha 9">
            <a:extLst>
              <a:ext uri="{FF2B5EF4-FFF2-40B4-BE49-F238E27FC236}">
                <a16:creationId xmlns:a16="http://schemas.microsoft.com/office/drawing/2014/main" id="{C259E264-2FA4-8048-9347-A56BF7AF9F94}"/>
              </a:ext>
            </a:extLst>
          </p:cNvPr>
          <p:cNvSpPr/>
          <p:nvPr/>
        </p:nvSpPr>
        <p:spPr>
          <a:xfrm>
            <a:off x="5413912" y="5961253"/>
            <a:ext cx="585004" cy="3846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7BA3EDCF-0ECD-A94F-BAD3-7701C4A14A6A}"/>
              </a:ext>
            </a:extLst>
          </p:cNvPr>
          <p:cNvSpPr/>
          <p:nvPr/>
        </p:nvSpPr>
        <p:spPr>
          <a:xfrm>
            <a:off x="3525488" y="5961254"/>
            <a:ext cx="585004" cy="3846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echa derecha 11">
            <a:extLst>
              <a:ext uri="{FF2B5EF4-FFF2-40B4-BE49-F238E27FC236}">
                <a16:creationId xmlns:a16="http://schemas.microsoft.com/office/drawing/2014/main" id="{E6B80341-C342-F84E-87D0-F39A88C5F7D8}"/>
              </a:ext>
            </a:extLst>
          </p:cNvPr>
          <p:cNvSpPr/>
          <p:nvPr/>
        </p:nvSpPr>
        <p:spPr>
          <a:xfrm>
            <a:off x="7302336" y="5961253"/>
            <a:ext cx="585004" cy="3846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dondear rectángulo de esquina diagonal 12">
            <a:extLst>
              <a:ext uri="{FF2B5EF4-FFF2-40B4-BE49-F238E27FC236}">
                <a16:creationId xmlns:a16="http://schemas.microsoft.com/office/drawing/2014/main" id="{38CCA6DF-1798-EC4F-BFF5-FA832EA413CA}"/>
              </a:ext>
            </a:extLst>
          </p:cNvPr>
          <p:cNvSpPr/>
          <p:nvPr/>
        </p:nvSpPr>
        <p:spPr>
          <a:xfrm rot="16200000">
            <a:off x="8456302" y="5557050"/>
            <a:ext cx="1102701" cy="1193098"/>
          </a:xfrm>
          <a:prstGeom prst="round2Diag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DEA10F8-5C67-024B-96D6-01DBF03A4A0C}"/>
              </a:ext>
            </a:extLst>
          </p:cNvPr>
          <p:cNvSpPr/>
          <p:nvPr/>
        </p:nvSpPr>
        <p:spPr>
          <a:xfrm>
            <a:off x="8503304" y="3208277"/>
            <a:ext cx="1905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8"/>
              </a:rPr>
              <a:t>Página web MAFU</a:t>
            </a:r>
            <a:endParaRPr lang="es-ES" dirty="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5A28258-2D7D-4CBF-AE20-529F338E9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238" y="1382934"/>
            <a:ext cx="5316499" cy="411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8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F40969B-5C3D-5C4D-928F-26876037CC6B}"/>
              </a:ext>
            </a:extLst>
          </p:cNvPr>
          <p:cNvSpPr txBox="1"/>
          <p:nvPr/>
        </p:nvSpPr>
        <p:spPr>
          <a:xfrm>
            <a:off x="0" y="64886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® MAFU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B1054D8-7F31-A54E-A8A0-A7542CFE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562" y="307119"/>
            <a:ext cx="3376288" cy="5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3838742-3B94-42BF-9E07-709D8DD5A147}"/>
              </a:ext>
            </a:extLst>
          </p:cNvPr>
          <p:cNvSpPr txBox="1">
            <a:spLocks/>
          </p:cNvSpPr>
          <p:nvPr/>
        </p:nvSpPr>
        <p:spPr>
          <a:xfrm>
            <a:off x="468414" y="550518"/>
            <a:ext cx="2943851" cy="801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u="sng" dirty="0"/>
              <a:t>PÁGINA WEB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9B2377D-BAAA-40BC-BEDA-CD23E2406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40" y="1018862"/>
            <a:ext cx="7638757" cy="565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89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F40969B-5C3D-5C4D-928F-26876037CC6B}"/>
              </a:ext>
            </a:extLst>
          </p:cNvPr>
          <p:cNvSpPr txBox="1"/>
          <p:nvPr/>
        </p:nvSpPr>
        <p:spPr>
          <a:xfrm>
            <a:off x="0" y="64886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® MAFU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B1054D8-7F31-A54E-A8A0-A7542CFE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562" y="307119"/>
            <a:ext cx="3376288" cy="5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3838742-3B94-42BF-9E07-709D8DD5A147}"/>
              </a:ext>
            </a:extLst>
          </p:cNvPr>
          <p:cNvSpPr txBox="1">
            <a:spLocks/>
          </p:cNvSpPr>
          <p:nvPr/>
        </p:nvSpPr>
        <p:spPr>
          <a:xfrm>
            <a:off x="468414" y="550518"/>
            <a:ext cx="2943851" cy="801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 u="sng" dirty="0"/>
              <a:t>PÁGINA WEB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33C8B722-745B-47CC-BE15-4191EB00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723" y="1609471"/>
            <a:ext cx="3648584" cy="363905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D0B1E62-E8CB-426D-8C61-EC3671972787}"/>
              </a:ext>
            </a:extLst>
          </p:cNvPr>
          <p:cNvSpPr txBox="1"/>
          <p:nvPr/>
        </p:nvSpPr>
        <p:spPr>
          <a:xfrm>
            <a:off x="4282608" y="5444197"/>
            <a:ext cx="287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Visualización 3D del ascensor</a:t>
            </a:r>
          </a:p>
        </p:txBody>
      </p:sp>
    </p:spTree>
    <p:extLst>
      <p:ext uri="{BB962C8B-B14F-4D97-AF65-F5344CB8AC3E}">
        <p14:creationId xmlns:p14="http://schemas.microsoft.com/office/powerpoint/2010/main" val="378884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96323-D760-6745-AF54-0208CADC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62" y="1428288"/>
            <a:ext cx="11091075" cy="2574849"/>
          </a:xfrm>
        </p:spPr>
        <p:txBody>
          <a:bodyPr/>
          <a:lstStyle/>
          <a:p>
            <a:r>
              <a:rPr lang="es-ES" dirty="0"/>
              <a:t>Gracias por su atención</a:t>
            </a:r>
            <a:br>
              <a:rPr lang="es-ES" dirty="0"/>
            </a:br>
            <a:r>
              <a:rPr lang="es-ES" sz="4800" u="sng" dirty="0" err="1"/>
              <a:t>Eskerrik</a:t>
            </a:r>
            <a:r>
              <a:rPr lang="es-ES" sz="4800" u="sng" dirty="0"/>
              <a:t> </a:t>
            </a:r>
            <a:r>
              <a:rPr lang="es-ES" sz="4800" u="sng" dirty="0" err="1"/>
              <a:t>asko</a:t>
            </a:r>
            <a:r>
              <a:rPr lang="es-ES" sz="4800" u="sng" dirty="0"/>
              <a:t>!!</a:t>
            </a:r>
          </a:p>
        </p:txBody>
      </p:sp>
      <p:pic>
        <p:nvPicPr>
          <p:cNvPr id="7" name="Marcador de contenido 6" descr="Manos aplaudiendo con relleno sólido">
            <a:extLst>
              <a:ext uri="{FF2B5EF4-FFF2-40B4-BE49-F238E27FC236}">
                <a16:creationId xmlns:a16="http://schemas.microsoft.com/office/drawing/2014/main" id="{09102371-CC6C-4234-9870-882A7FE10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8562" y="3429000"/>
            <a:ext cx="2455363" cy="2455363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CF33140-4F81-304A-B7DF-E2DF15F5D244}"/>
              </a:ext>
            </a:extLst>
          </p:cNvPr>
          <p:cNvSpPr txBox="1"/>
          <p:nvPr/>
        </p:nvSpPr>
        <p:spPr>
          <a:xfrm>
            <a:off x="0" y="64886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® MAFU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0AF9515E-BC7C-5647-84A8-583F37B47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562" y="307119"/>
            <a:ext cx="3376288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0388"/>
      </p:ext>
    </p:extLst>
  </p:cSld>
  <p:clrMapOvr>
    <a:masterClrMapping/>
  </p:clrMapOvr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{F53ADC51-C6A9-BD45-B250-3430A05C00B0}tf10001073</Template>
  <TotalTime>307</TotalTime>
  <Words>183</Words>
  <Application>Microsoft Office PowerPoint</Application>
  <PresentationFormat>Panorámica</PresentationFormat>
  <Paragraphs>50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Cambria Math</vt:lpstr>
      <vt:lpstr>Tw Cen MT</vt:lpstr>
      <vt:lpstr>Gota</vt:lpstr>
      <vt:lpstr>Trillizo Digital de los ascensores públicos de ermua</vt:lpstr>
      <vt:lpstr>Presentación de PowerPoint</vt:lpstr>
      <vt:lpstr>OBJETIVOS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atención Eskerrik asko!!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Trillizo Digital de los ascensores públicos de ermua</dc:title>
  <dc:creator>Microsoft Office User</dc:creator>
  <cp:lastModifiedBy>Alfonso Pereda</cp:lastModifiedBy>
  <cp:revision>62</cp:revision>
  <dcterms:created xsi:type="dcterms:W3CDTF">2021-12-13T11:33:23Z</dcterms:created>
  <dcterms:modified xsi:type="dcterms:W3CDTF">2021-12-15T13:58:56Z</dcterms:modified>
</cp:coreProperties>
</file>